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Пример  к практическому занятию №1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Автоматика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9"/>
            <a:ext cx="8229600" cy="785817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Дано дифференциальное уравнение, характеризующее динамику технологического объекта</a:t>
            </a:r>
            <a:endParaRPr lang="ru-RU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142984"/>
            <a:ext cx="59531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00034" y="2214554"/>
            <a:ext cx="84296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Если ввести оператор дифференцирования </a:t>
            </a:r>
            <a:r>
              <a:rPr lang="en-US" sz="2400" dirty="0" smtClean="0"/>
              <a:t>p = d/</a:t>
            </a:r>
            <a:r>
              <a:rPr lang="en-US" sz="2400" dirty="0" err="1" smtClean="0"/>
              <a:t>dt</a:t>
            </a:r>
            <a:r>
              <a:rPr lang="en-US" sz="2400" dirty="0" smtClean="0"/>
              <a:t> </a:t>
            </a:r>
            <a:r>
              <a:rPr lang="en-US" dirty="0" smtClean="0"/>
              <a:t>, </a:t>
            </a:r>
            <a:r>
              <a:rPr lang="ru-RU" dirty="0" smtClean="0"/>
              <a:t>то операторное уравнение (при нулевых начальных условиях) в данном случае примет вид: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000372"/>
            <a:ext cx="78676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642910" y="3429000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Данное уравнение можно преобразовать, вынеся </a:t>
            </a:r>
            <a:r>
              <a:rPr lang="ru-RU" sz="2400" dirty="0" smtClean="0"/>
              <a:t>у(</a:t>
            </a:r>
            <a:r>
              <a:rPr lang="ru-RU" sz="2400" dirty="0" err="1" smtClean="0"/>
              <a:t>р</a:t>
            </a:r>
            <a:r>
              <a:rPr lang="ru-RU" sz="2400" dirty="0" smtClean="0"/>
              <a:t>) </a:t>
            </a:r>
            <a:r>
              <a:rPr lang="ru-RU" dirty="0" smtClean="0"/>
              <a:t>и </a:t>
            </a:r>
            <a:r>
              <a:rPr lang="ru-RU" sz="2400" dirty="0" err="1" smtClean="0"/>
              <a:t>х</a:t>
            </a:r>
            <a:r>
              <a:rPr lang="ru-RU" sz="2400" dirty="0" smtClean="0"/>
              <a:t>(</a:t>
            </a:r>
            <a:r>
              <a:rPr lang="ru-RU" sz="2400" dirty="0" err="1" smtClean="0"/>
              <a:t>р</a:t>
            </a:r>
            <a:r>
              <a:rPr lang="ru-RU" sz="2400" dirty="0" smtClean="0"/>
              <a:t>) </a:t>
            </a:r>
            <a:r>
              <a:rPr lang="ru-RU" dirty="0" smtClean="0"/>
              <a:t>за скобки:</a:t>
            </a:r>
            <a:endParaRPr lang="ru-RU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4071942"/>
            <a:ext cx="6896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642910" y="4786322"/>
            <a:ext cx="3527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Разделим обе части уравнения на</a:t>
            </a:r>
            <a:endParaRPr lang="ru-RU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14811" y="4786323"/>
            <a:ext cx="1928826" cy="325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57290" y="5357826"/>
            <a:ext cx="64198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Полилиния 13"/>
          <p:cNvSpPr/>
          <p:nvPr/>
        </p:nvSpPr>
        <p:spPr>
          <a:xfrm>
            <a:off x="2035834" y="1078302"/>
            <a:ext cx="793630" cy="1029974"/>
          </a:xfrm>
          <a:custGeom>
            <a:avLst/>
            <a:gdLst>
              <a:gd name="connsiteX0" fmla="*/ 181155 w 793630"/>
              <a:gd name="connsiteY0" fmla="*/ 77638 h 1029974"/>
              <a:gd name="connsiteX1" fmla="*/ 138023 w 793630"/>
              <a:gd name="connsiteY1" fmla="*/ 86264 h 1029974"/>
              <a:gd name="connsiteX2" fmla="*/ 120770 w 793630"/>
              <a:gd name="connsiteY2" fmla="*/ 112143 h 1029974"/>
              <a:gd name="connsiteX3" fmla="*/ 94891 w 793630"/>
              <a:gd name="connsiteY3" fmla="*/ 129396 h 1029974"/>
              <a:gd name="connsiteX4" fmla="*/ 77638 w 793630"/>
              <a:gd name="connsiteY4" fmla="*/ 189781 h 1029974"/>
              <a:gd name="connsiteX5" fmla="*/ 69011 w 793630"/>
              <a:gd name="connsiteY5" fmla="*/ 336430 h 1029974"/>
              <a:gd name="connsiteX6" fmla="*/ 60385 w 793630"/>
              <a:gd name="connsiteY6" fmla="*/ 414068 h 1029974"/>
              <a:gd name="connsiteX7" fmla="*/ 51758 w 793630"/>
              <a:gd name="connsiteY7" fmla="*/ 474453 h 1029974"/>
              <a:gd name="connsiteX8" fmla="*/ 34506 w 793630"/>
              <a:gd name="connsiteY8" fmla="*/ 534838 h 1029974"/>
              <a:gd name="connsiteX9" fmla="*/ 25879 w 793630"/>
              <a:gd name="connsiteY9" fmla="*/ 569343 h 1029974"/>
              <a:gd name="connsiteX10" fmla="*/ 8626 w 793630"/>
              <a:gd name="connsiteY10" fmla="*/ 621102 h 1029974"/>
              <a:gd name="connsiteX11" fmla="*/ 0 w 793630"/>
              <a:gd name="connsiteY11" fmla="*/ 664234 h 1029974"/>
              <a:gd name="connsiteX12" fmla="*/ 17253 w 793630"/>
              <a:gd name="connsiteY12" fmla="*/ 767751 h 1029974"/>
              <a:gd name="connsiteX13" fmla="*/ 25879 w 793630"/>
              <a:gd name="connsiteY13" fmla="*/ 802256 h 1029974"/>
              <a:gd name="connsiteX14" fmla="*/ 43132 w 793630"/>
              <a:gd name="connsiteY14" fmla="*/ 836762 h 1029974"/>
              <a:gd name="connsiteX15" fmla="*/ 86264 w 793630"/>
              <a:gd name="connsiteY15" fmla="*/ 914400 h 1029974"/>
              <a:gd name="connsiteX16" fmla="*/ 103517 w 793630"/>
              <a:gd name="connsiteY16" fmla="*/ 940279 h 1029974"/>
              <a:gd name="connsiteX17" fmla="*/ 181155 w 793630"/>
              <a:gd name="connsiteY17" fmla="*/ 974785 h 1029974"/>
              <a:gd name="connsiteX18" fmla="*/ 207034 w 793630"/>
              <a:gd name="connsiteY18" fmla="*/ 983411 h 1029974"/>
              <a:gd name="connsiteX19" fmla="*/ 232913 w 793630"/>
              <a:gd name="connsiteY19" fmla="*/ 992038 h 1029974"/>
              <a:gd name="connsiteX20" fmla="*/ 319177 w 793630"/>
              <a:gd name="connsiteY20" fmla="*/ 1000664 h 1029974"/>
              <a:gd name="connsiteX21" fmla="*/ 552091 w 793630"/>
              <a:gd name="connsiteY21" fmla="*/ 1000664 h 1029974"/>
              <a:gd name="connsiteX22" fmla="*/ 621102 w 793630"/>
              <a:gd name="connsiteY22" fmla="*/ 983411 h 1029974"/>
              <a:gd name="connsiteX23" fmla="*/ 664234 w 793630"/>
              <a:gd name="connsiteY23" fmla="*/ 974785 h 1029974"/>
              <a:gd name="connsiteX24" fmla="*/ 715992 w 793630"/>
              <a:gd name="connsiteY24" fmla="*/ 957532 h 1029974"/>
              <a:gd name="connsiteX25" fmla="*/ 741872 w 793630"/>
              <a:gd name="connsiteY25" fmla="*/ 931653 h 1029974"/>
              <a:gd name="connsiteX26" fmla="*/ 750498 w 793630"/>
              <a:gd name="connsiteY26" fmla="*/ 897147 h 1029974"/>
              <a:gd name="connsiteX27" fmla="*/ 767751 w 793630"/>
              <a:gd name="connsiteY27" fmla="*/ 871268 h 1029974"/>
              <a:gd name="connsiteX28" fmla="*/ 785004 w 793630"/>
              <a:gd name="connsiteY28" fmla="*/ 819509 h 1029974"/>
              <a:gd name="connsiteX29" fmla="*/ 793630 w 793630"/>
              <a:gd name="connsiteY29" fmla="*/ 793630 h 1029974"/>
              <a:gd name="connsiteX30" fmla="*/ 785004 w 793630"/>
              <a:gd name="connsiteY30" fmla="*/ 741872 h 1029974"/>
              <a:gd name="connsiteX31" fmla="*/ 767751 w 793630"/>
              <a:gd name="connsiteY31" fmla="*/ 715992 h 1029974"/>
              <a:gd name="connsiteX32" fmla="*/ 690113 w 793630"/>
              <a:gd name="connsiteY32" fmla="*/ 646981 h 1029974"/>
              <a:gd name="connsiteX33" fmla="*/ 664234 w 793630"/>
              <a:gd name="connsiteY33" fmla="*/ 621102 h 1029974"/>
              <a:gd name="connsiteX34" fmla="*/ 638355 w 793630"/>
              <a:gd name="connsiteY34" fmla="*/ 612475 h 1029974"/>
              <a:gd name="connsiteX35" fmla="*/ 612475 w 793630"/>
              <a:gd name="connsiteY35" fmla="*/ 595223 h 1029974"/>
              <a:gd name="connsiteX36" fmla="*/ 560717 w 793630"/>
              <a:gd name="connsiteY36" fmla="*/ 517585 h 1029974"/>
              <a:gd name="connsiteX37" fmla="*/ 543464 w 793630"/>
              <a:gd name="connsiteY37" fmla="*/ 491706 h 1029974"/>
              <a:gd name="connsiteX38" fmla="*/ 517585 w 793630"/>
              <a:gd name="connsiteY38" fmla="*/ 465826 h 1029974"/>
              <a:gd name="connsiteX39" fmla="*/ 508958 w 793630"/>
              <a:gd name="connsiteY39" fmla="*/ 439947 h 1029974"/>
              <a:gd name="connsiteX40" fmla="*/ 483079 w 793630"/>
              <a:gd name="connsiteY40" fmla="*/ 388189 h 1029974"/>
              <a:gd name="connsiteX41" fmla="*/ 474453 w 793630"/>
              <a:gd name="connsiteY41" fmla="*/ 112143 h 1029974"/>
              <a:gd name="connsiteX42" fmla="*/ 439947 w 793630"/>
              <a:gd name="connsiteY42" fmla="*/ 60385 h 1029974"/>
              <a:gd name="connsiteX43" fmla="*/ 388189 w 793630"/>
              <a:gd name="connsiteY43" fmla="*/ 25879 h 1029974"/>
              <a:gd name="connsiteX44" fmla="*/ 345057 w 793630"/>
              <a:gd name="connsiteY44" fmla="*/ 17253 h 1029974"/>
              <a:gd name="connsiteX45" fmla="*/ 319177 w 793630"/>
              <a:gd name="connsiteY45" fmla="*/ 8626 h 1029974"/>
              <a:gd name="connsiteX46" fmla="*/ 284672 w 793630"/>
              <a:gd name="connsiteY46" fmla="*/ 0 h 1029974"/>
              <a:gd name="connsiteX47" fmla="*/ 215660 w 793630"/>
              <a:gd name="connsiteY47" fmla="*/ 17253 h 1029974"/>
              <a:gd name="connsiteX48" fmla="*/ 189781 w 793630"/>
              <a:gd name="connsiteY48" fmla="*/ 43132 h 1029974"/>
              <a:gd name="connsiteX49" fmla="*/ 181155 w 793630"/>
              <a:gd name="connsiteY49" fmla="*/ 77638 h 1029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793630" h="1029974">
                <a:moveTo>
                  <a:pt x="181155" y="77638"/>
                </a:moveTo>
                <a:cubicBezTo>
                  <a:pt x="166778" y="80513"/>
                  <a:pt x="150753" y="78990"/>
                  <a:pt x="138023" y="86264"/>
                </a:cubicBezTo>
                <a:cubicBezTo>
                  <a:pt x="129021" y="91408"/>
                  <a:pt x="128101" y="104812"/>
                  <a:pt x="120770" y="112143"/>
                </a:cubicBezTo>
                <a:cubicBezTo>
                  <a:pt x="113439" y="119474"/>
                  <a:pt x="103517" y="123645"/>
                  <a:pt x="94891" y="129396"/>
                </a:cubicBezTo>
                <a:cubicBezTo>
                  <a:pt x="89714" y="144927"/>
                  <a:pt x="79083" y="174611"/>
                  <a:pt x="77638" y="189781"/>
                </a:cubicBezTo>
                <a:cubicBezTo>
                  <a:pt x="72995" y="238528"/>
                  <a:pt x="72767" y="287607"/>
                  <a:pt x="69011" y="336430"/>
                </a:cubicBezTo>
                <a:cubicBezTo>
                  <a:pt x="67014" y="362392"/>
                  <a:pt x="63615" y="388231"/>
                  <a:pt x="60385" y="414068"/>
                </a:cubicBezTo>
                <a:cubicBezTo>
                  <a:pt x="57863" y="434244"/>
                  <a:pt x="55395" y="454448"/>
                  <a:pt x="51758" y="474453"/>
                </a:cubicBezTo>
                <a:cubicBezTo>
                  <a:pt x="45018" y="511524"/>
                  <a:pt x="43743" y="502509"/>
                  <a:pt x="34506" y="534838"/>
                </a:cubicBezTo>
                <a:cubicBezTo>
                  <a:pt x="31249" y="546238"/>
                  <a:pt x="29286" y="557987"/>
                  <a:pt x="25879" y="569343"/>
                </a:cubicBezTo>
                <a:cubicBezTo>
                  <a:pt x="20653" y="586762"/>
                  <a:pt x="12192" y="603269"/>
                  <a:pt x="8626" y="621102"/>
                </a:cubicBezTo>
                <a:lnTo>
                  <a:pt x="0" y="664234"/>
                </a:lnTo>
                <a:cubicBezTo>
                  <a:pt x="5751" y="698740"/>
                  <a:pt x="10806" y="733369"/>
                  <a:pt x="17253" y="767751"/>
                </a:cubicBezTo>
                <a:cubicBezTo>
                  <a:pt x="19438" y="779404"/>
                  <a:pt x="21716" y="791155"/>
                  <a:pt x="25879" y="802256"/>
                </a:cubicBezTo>
                <a:cubicBezTo>
                  <a:pt x="30394" y="814297"/>
                  <a:pt x="38066" y="824942"/>
                  <a:pt x="43132" y="836762"/>
                </a:cubicBezTo>
                <a:cubicBezTo>
                  <a:pt x="70462" y="900533"/>
                  <a:pt x="19013" y="813525"/>
                  <a:pt x="86264" y="914400"/>
                </a:cubicBezTo>
                <a:cubicBezTo>
                  <a:pt x="92015" y="923026"/>
                  <a:pt x="94891" y="934528"/>
                  <a:pt x="103517" y="940279"/>
                </a:cubicBezTo>
                <a:cubicBezTo>
                  <a:pt x="144527" y="967620"/>
                  <a:pt x="119561" y="954254"/>
                  <a:pt x="181155" y="974785"/>
                </a:cubicBezTo>
                <a:lnTo>
                  <a:pt x="207034" y="983411"/>
                </a:lnTo>
                <a:cubicBezTo>
                  <a:pt x="215660" y="986287"/>
                  <a:pt x="223865" y="991133"/>
                  <a:pt x="232913" y="992038"/>
                </a:cubicBezTo>
                <a:lnTo>
                  <a:pt x="319177" y="1000664"/>
                </a:lnTo>
                <a:cubicBezTo>
                  <a:pt x="407114" y="1029974"/>
                  <a:pt x="362330" y="1018454"/>
                  <a:pt x="552091" y="1000664"/>
                </a:cubicBezTo>
                <a:cubicBezTo>
                  <a:pt x="575699" y="998451"/>
                  <a:pt x="597851" y="988061"/>
                  <a:pt x="621102" y="983411"/>
                </a:cubicBezTo>
                <a:cubicBezTo>
                  <a:pt x="635479" y="980536"/>
                  <a:pt x="650089" y="978643"/>
                  <a:pt x="664234" y="974785"/>
                </a:cubicBezTo>
                <a:cubicBezTo>
                  <a:pt x="681779" y="970000"/>
                  <a:pt x="715992" y="957532"/>
                  <a:pt x="715992" y="957532"/>
                </a:cubicBezTo>
                <a:cubicBezTo>
                  <a:pt x="724619" y="948906"/>
                  <a:pt x="735819" y="942245"/>
                  <a:pt x="741872" y="931653"/>
                </a:cubicBezTo>
                <a:cubicBezTo>
                  <a:pt x="747754" y="921359"/>
                  <a:pt x="745828" y="908044"/>
                  <a:pt x="750498" y="897147"/>
                </a:cubicBezTo>
                <a:cubicBezTo>
                  <a:pt x="754582" y="887618"/>
                  <a:pt x="762000" y="879894"/>
                  <a:pt x="767751" y="871268"/>
                </a:cubicBezTo>
                <a:lnTo>
                  <a:pt x="785004" y="819509"/>
                </a:lnTo>
                <a:lnTo>
                  <a:pt x="793630" y="793630"/>
                </a:lnTo>
                <a:cubicBezTo>
                  <a:pt x="790755" y="776377"/>
                  <a:pt x="790535" y="758465"/>
                  <a:pt x="785004" y="741872"/>
                </a:cubicBezTo>
                <a:cubicBezTo>
                  <a:pt x="781725" y="732036"/>
                  <a:pt x="774639" y="723741"/>
                  <a:pt x="767751" y="715992"/>
                </a:cubicBezTo>
                <a:cubicBezTo>
                  <a:pt x="671885" y="608144"/>
                  <a:pt x="751920" y="698487"/>
                  <a:pt x="690113" y="646981"/>
                </a:cubicBezTo>
                <a:cubicBezTo>
                  <a:pt x="680741" y="639171"/>
                  <a:pt x="674385" y="627869"/>
                  <a:pt x="664234" y="621102"/>
                </a:cubicBezTo>
                <a:cubicBezTo>
                  <a:pt x="656668" y="616058"/>
                  <a:pt x="646488" y="616541"/>
                  <a:pt x="638355" y="612475"/>
                </a:cubicBezTo>
                <a:cubicBezTo>
                  <a:pt x="629082" y="607838"/>
                  <a:pt x="621102" y="600974"/>
                  <a:pt x="612475" y="595223"/>
                </a:cubicBezTo>
                <a:lnTo>
                  <a:pt x="560717" y="517585"/>
                </a:lnTo>
                <a:cubicBezTo>
                  <a:pt x="554966" y="508959"/>
                  <a:pt x="550795" y="499037"/>
                  <a:pt x="543464" y="491706"/>
                </a:cubicBezTo>
                <a:lnTo>
                  <a:pt x="517585" y="465826"/>
                </a:lnTo>
                <a:cubicBezTo>
                  <a:pt x="514709" y="457200"/>
                  <a:pt x="513025" y="448080"/>
                  <a:pt x="508958" y="439947"/>
                </a:cubicBezTo>
                <a:cubicBezTo>
                  <a:pt x="475513" y="373057"/>
                  <a:pt x="504763" y="453237"/>
                  <a:pt x="483079" y="388189"/>
                </a:cubicBezTo>
                <a:cubicBezTo>
                  <a:pt x="480204" y="296174"/>
                  <a:pt x="486463" y="203417"/>
                  <a:pt x="474453" y="112143"/>
                </a:cubicBezTo>
                <a:cubicBezTo>
                  <a:pt x="471748" y="91585"/>
                  <a:pt x="457200" y="71887"/>
                  <a:pt x="439947" y="60385"/>
                </a:cubicBezTo>
                <a:cubicBezTo>
                  <a:pt x="422694" y="48883"/>
                  <a:pt x="408522" y="29945"/>
                  <a:pt x="388189" y="25879"/>
                </a:cubicBezTo>
                <a:cubicBezTo>
                  <a:pt x="373812" y="23004"/>
                  <a:pt x="359281" y="20809"/>
                  <a:pt x="345057" y="17253"/>
                </a:cubicBezTo>
                <a:cubicBezTo>
                  <a:pt x="336235" y="15048"/>
                  <a:pt x="327920" y="11124"/>
                  <a:pt x="319177" y="8626"/>
                </a:cubicBezTo>
                <a:cubicBezTo>
                  <a:pt x="307778" y="5369"/>
                  <a:pt x="296174" y="2875"/>
                  <a:pt x="284672" y="0"/>
                </a:cubicBezTo>
                <a:cubicBezTo>
                  <a:pt x="278447" y="1245"/>
                  <a:pt x="227030" y="9673"/>
                  <a:pt x="215660" y="17253"/>
                </a:cubicBezTo>
                <a:cubicBezTo>
                  <a:pt x="205509" y="24020"/>
                  <a:pt x="198407" y="34506"/>
                  <a:pt x="189781" y="43132"/>
                </a:cubicBezTo>
                <a:lnTo>
                  <a:pt x="181155" y="77638"/>
                </a:ln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3320136" y="1055730"/>
            <a:ext cx="510171" cy="947468"/>
          </a:xfrm>
          <a:custGeom>
            <a:avLst/>
            <a:gdLst>
              <a:gd name="connsiteX0" fmla="*/ 95924 w 510171"/>
              <a:gd name="connsiteY0" fmla="*/ 7189 h 947468"/>
              <a:gd name="connsiteX1" fmla="*/ 70045 w 510171"/>
              <a:gd name="connsiteY1" fmla="*/ 24442 h 947468"/>
              <a:gd name="connsiteX2" fmla="*/ 18287 w 510171"/>
              <a:gd name="connsiteY2" fmla="*/ 67574 h 947468"/>
              <a:gd name="connsiteX3" fmla="*/ 1034 w 510171"/>
              <a:gd name="connsiteY3" fmla="*/ 119333 h 947468"/>
              <a:gd name="connsiteX4" fmla="*/ 9660 w 510171"/>
              <a:gd name="connsiteY4" fmla="*/ 231476 h 947468"/>
              <a:gd name="connsiteX5" fmla="*/ 35539 w 510171"/>
              <a:gd name="connsiteY5" fmla="*/ 248729 h 947468"/>
              <a:gd name="connsiteX6" fmla="*/ 52792 w 510171"/>
              <a:gd name="connsiteY6" fmla="*/ 300487 h 947468"/>
              <a:gd name="connsiteX7" fmla="*/ 44166 w 510171"/>
              <a:gd name="connsiteY7" fmla="*/ 352246 h 947468"/>
              <a:gd name="connsiteX8" fmla="*/ 35539 w 510171"/>
              <a:gd name="connsiteY8" fmla="*/ 386751 h 947468"/>
              <a:gd name="connsiteX9" fmla="*/ 26913 w 510171"/>
              <a:gd name="connsiteY9" fmla="*/ 438510 h 947468"/>
              <a:gd name="connsiteX10" fmla="*/ 35539 w 510171"/>
              <a:gd name="connsiteY10" fmla="*/ 533400 h 947468"/>
              <a:gd name="connsiteX11" fmla="*/ 52792 w 510171"/>
              <a:gd name="connsiteY11" fmla="*/ 602412 h 947468"/>
              <a:gd name="connsiteX12" fmla="*/ 70045 w 510171"/>
              <a:gd name="connsiteY12" fmla="*/ 662797 h 947468"/>
              <a:gd name="connsiteX13" fmla="*/ 78672 w 510171"/>
              <a:gd name="connsiteY13" fmla="*/ 861204 h 947468"/>
              <a:gd name="connsiteX14" fmla="*/ 121804 w 510171"/>
              <a:gd name="connsiteY14" fmla="*/ 904336 h 947468"/>
              <a:gd name="connsiteX15" fmla="*/ 147683 w 510171"/>
              <a:gd name="connsiteY15" fmla="*/ 930216 h 947468"/>
              <a:gd name="connsiteX16" fmla="*/ 199441 w 510171"/>
              <a:gd name="connsiteY16" fmla="*/ 947468 h 947468"/>
              <a:gd name="connsiteX17" fmla="*/ 389222 w 510171"/>
              <a:gd name="connsiteY17" fmla="*/ 938842 h 947468"/>
              <a:gd name="connsiteX18" fmla="*/ 466860 w 510171"/>
              <a:gd name="connsiteY18" fmla="*/ 921589 h 947468"/>
              <a:gd name="connsiteX19" fmla="*/ 509992 w 510171"/>
              <a:gd name="connsiteY19" fmla="*/ 878457 h 947468"/>
              <a:gd name="connsiteX20" fmla="*/ 492739 w 510171"/>
              <a:gd name="connsiteY20" fmla="*/ 749061 h 947468"/>
              <a:gd name="connsiteX21" fmla="*/ 466860 w 510171"/>
              <a:gd name="connsiteY21" fmla="*/ 714555 h 947468"/>
              <a:gd name="connsiteX22" fmla="*/ 458234 w 510171"/>
              <a:gd name="connsiteY22" fmla="*/ 688676 h 947468"/>
              <a:gd name="connsiteX23" fmla="*/ 397849 w 510171"/>
              <a:gd name="connsiteY23" fmla="*/ 636917 h 947468"/>
              <a:gd name="connsiteX24" fmla="*/ 354717 w 510171"/>
              <a:gd name="connsiteY24" fmla="*/ 559280 h 947468"/>
              <a:gd name="connsiteX25" fmla="*/ 337464 w 510171"/>
              <a:gd name="connsiteY25" fmla="*/ 507521 h 947468"/>
              <a:gd name="connsiteX26" fmla="*/ 302958 w 510171"/>
              <a:gd name="connsiteY26" fmla="*/ 455763 h 947468"/>
              <a:gd name="connsiteX27" fmla="*/ 294332 w 510171"/>
              <a:gd name="connsiteY27" fmla="*/ 429883 h 947468"/>
              <a:gd name="connsiteX28" fmla="*/ 277079 w 510171"/>
              <a:gd name="connsiteY28" fmla="*/ 214223 h 947468"/>
              <a:gd name="connsiteX29" fmla="*/ 268453 w 510171"/>
              <a:gd name="connsiteY29" fmla="*/ 188344 h 947468"/>
              <a:gd name="connsiteX30" fmla="*/ 259826 w 510171"/>
              <a:gd name="connsiteY30" fmla="*/ 145212 h 947468"/>
              <a:gd name="connsiteX31" fmla="*/ 216694 w 510171"/>
              <a:gd name="connsiteY31" fmla="*/ 102080 h 947468"/>
              <a:gd name="connsiteX32" fmla="*/ 199441 w 510171"/>
              <a:gd name="connsiteY32" fmla="*/ 76200 h 947468"/>
              <a:gd name="connsiteX33" fmla="*/ 173562 w 510171"/>
              <a:gd name="connsiteY33" fmla="*/ 67574 h 947468"/>
              <a:gd name="connsiteX34" fmla="*/ 95924 w 510171"/>
              <a:gd name="connsiteY34" fmla="*/ 7189 h 947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0171" h="947468">
                <a:moveTo>
                  <a:pt x="95924" y="7189"/>
                </a:moveTo>
                <a:cubicBezTo>
                  <a:pt x="78671" y="0"/>
                  <a:pt x="79047" y="19298"/>
                  <a:pt x="70045" y="24442"/>
                </a:cubicBezTo>
                <a:cubicBezTo>
                  <a:pt x="37917" y="42801"/>
                  <a:pt x="33279" y="33841"/>
                  <a:pt x="18287" y="67574"/>
                </a:cubicBezTo>
                <a:cubicBezTo>
                  <a:pt x="10901" y="84193"/>
                  <a:pt x="1034" y="119333"/>
                  <a:pt x="1034" y="119333"/>
                </a:cubicBezTo>
                <a:cubicBezTo>
                  <a:pt x="3909" y="156714"/>
                  <a:pt x="0" y="195250"/>
                  <a:pt x="9660" y="231476"/>
                </a:cubicBezTo>
                <a:cubicBezTo>
                  <a:pt x="12331" y="241494"/>
                  <a:pt x="30044" y="239937"/>
                  <a:pt x="35539" y="248729"/>
                </a:cubicBezTo>
                <a:cubicBezTo>
                  <a:pt x="45178" y="264151"/>
                  <a:pt x="52792" y="300487"/>
                  <a:pt x="52792" y="300487"/>
                </a:cubicBezTo>
                <a:cubicBezTo>
                  <a:pt x="49917" y="317740"/>
                  <a:pt x="47596" y="335095"/>
                  <a:pt x="44166" y="352246"/>
                </a:cubicBezTo>
                <a:cubicBezTo>
                  <a:pt x="41841" y="363871"/>
                  <a:pt x="37864" y="375126"/>
                  <a:pt x="35539" y="386751"/>
                </a:cubicBezTo>
                <a:cubicBezTo>
                  <a:pt x="32109" y="403902"/>
                  <a:pt x="29788" y="421257"/>
                  <a:pt x="26913" y="438510"/>
                </a:cubicBezTo>
                <a:cubicBezTo>
                  <a:pt x="29788" y="470140"/>
                  <a:pt x="31600" y="501885"/>
                  <a:pt x="35539" y="533400"/>
                </a:cubicBezTo>
                <a:cubicBezTo>
                  <a:pt x="41384" y="580160"/>
                  <a:pt x="42361" y="565903"/>
                  <a:pt x="52792" y="602412"/>
                </a:cubicBezTo>
                <a:cubicBezTo>
                  <a:pt x="74458" y="678243"/>
                  <a:pt x="49361" y="600739"/>
                  <a:pt x="70045" y="662797"/>
                </a:cubicBezTo>
                <a:cubicBezTo>
                  <a:pt x="72921" y="728933"/>
                  <a:pt x="71084" y="795442"/>
                  <a:pt x="78672" y="861204"/>
                </a:cubicBezTo>
                <a:cubicBezTo>
                  <a:pt x="81364" y="884535"/>
                  <a:pt x="107609" y="892507"/>
                  <a:pt x="121804" y="904336"/>
                </a:cubicBezTo>
                <a:cubicBezTo>
                  <a:pt x="131176" y="912146"/>
                  <a:pt x="137019" y="924291"/>
                  <a:pt x="147683" y="930216"/>
                </a:cubicBezTo>
                <a:cubicBezTo>
                  <a:pt x="163580" y="939048"/>
                  <a:pt x="199441" y="947468"/>
                  <a:pt x="199441" y="947468"/>
                </a:cubicBezTo>
                <a:cubicBezTo>
                  <a:pt x="262701" y="944593"/>
                  <a:pt x="326069" y="943520"/>
                  <a:pt x="389222" y="938842"/>
                </a:cubicBezTo>
                <a:cubicBezTo>
                  <a:pt x="404794" y="937689"/>
                  <a:pt x="449816" y="925850"/>
                  <a:pt x="466860" y="921589"/>
                </a:cubicBezTo>
                <a:cubicBezTo>
                  <a:pt x="479699" y="913030"/>
                  <a:pt x="508655" y="898518"/>
                  <a:pt x="509992" y="878457"/>
                </a:cubicBezTo>
                <a:cubicBezTo>
                  <a:pt x="510171" y="875777"/>
                  <a:pt x="509806" y="778927"/>
                  <a:pt x="492739" y="749061"/>
                </a:cubicBezTo>
                <a:cubicBezTo>
                  <a:pt x="485606" y="736578"/>
                  <a:pt x="475486" y="726057"/>
                  <a:pt x="466860" y="714555"/>
                </a:cubicBezTo>
                <a:cubicBezTo>
                  <a:pt x="463985" y="705929"/>
                  <a:pt x="463519" y="696075"/>
                  <a:pt x="458234" y="688676"/>
                </a:cubicBezTo>
                <a:cubicBezTo>
                  <a:pt x="439218" y="662053"/>
                  <a:pt x="422717" y="653496"/>
                  <a:pt x="397849" y="636917"/>
                </a:cubicBezTo>
                <a:cubicBezTo>
                  <a:pt x="376738" y="573586"/>
                  <a:pt x="393455" y="598018"/>
                  <a:pt x="354717" y="559280"/>
                </a:cubicBezTo>
                <a:cubicBezTo>
                  <a:pt x="348966" y="542027"/>
                  <a:pt x="347552" y="522653"/>
                  <a:pt x="337464" y="507521"/>
                </a:cubicBezTo>
                <a:lnTo>
                  <a:pt x="302958" y="455763"/>
                </a:lnTo>
                <a:cubicBezTo>
                  <a:pt x="300083" y="447136"/>
                  <a:pt x="295301" y="438924"/>
                  <a:pt x="294332" y="429883"/>
                </a:cubicBezTo>
                <a:cubicBezTo>
                  <a:pt x="286649" y="358177"/>
                  <a:pt x="299883" y="282639"/>
                  <a:pt x="277079" y="214223"/>
                </a:cubicBezTo>
                <a:cubicBezTo>
                  <a:pt x="274204" y="205597"/>
                  <a:pt x="270658" y="197165"/>
                  <a:pt x="268453" y="188344"/>
                </a:cubicBezTo>
                <a:cubicBezTo>
                  <a:pt x="264897" y="174120"/>
                  <a:pt x="264974" y="158940"/>
                  <a:pt x="259826" y="145212"/>
                </a:cubicBezTo>
                <a:cubicBezTo>
                  <a:pt x="250241" y="119653"/>
                  <a:pt x="237780" y="116138"/>
                  <a:pt x="216694" y="102080"/>
                </a:cubicBezTo>
                <a:cubicBezTo>
                  <a:pt x="210943" y="93453"/>
                  <a:pt x="207537" y="82677"/>
                  <a:pt x="199441" y="76200"/>
                </a:cubicBezTo>
                <a:cubicBezTo>
                  <a:pt x="192341" y="70520"/>
                  <a:pt x="181695" y="71640"/>
                  <a:pt x="173562" y="67574"/>
                </a:cubicBezTo>
                <a:cubicBezTo>
                  <a:pt x="151799" y="56692"/>
                  <a:pt x="113177" y="14378"/>
                  <a:pt x="95924" y="7189"/>
                </a:cubicBez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олилиния 15"/>
          <p:cNvSpPr/>
          <p:nvPr/>
        </p:nvSpPr>
        <p:spPr>
          <a:xfrm>
            <a:off x="5844131" y="1071546"/>
            <a:ext cx="470405" cy="966431"/>
          </a:xfrm>
          <a:custGeom>
            <a:avLst/>
            <a:gdLst>
              <a:gd name="connsiteX0" fmla="*/ 470405 w 470405"/>
              <a:gd name="connsiteY0" fmla="*/ 854015 h 966431"/>
              <a:gd name="connsiteX1" fmla="*/ 453152 w 470405"/>
              <a:gd name="connsiteY1" fmla="*/ 750498 h 966431"/>
              <a:gd name="connsiteX2" fmla="*/ 435899 w 470405"/>
              <a:gd name="connsiteY2" fmla="*/ 715992 h 966431"/>
              <a:gd name="connsiteX3" fmla="*/ 384141 w 470405"/>
              <a:gd name="connsiteY3" fmla="*/ 629728 h 966431"/>
              <a:gd name="connsiteX4" fmla="*/ 366888 w 470405"/>
              <a:gd name="connsiteY4" fmla="*/ 577969 h 966431"/>
              <a:gd name="connsiteX5" fmla="*/ 341009 w 470405"/>
              <a:gd name="connsiteY5" fmla="*/ 517584 h 966431"/>
              <a:gd name="connsiteX6" fmla="*/ 315129 w 470405"/>
              <a:gd name="connsiteY6" fmla="*/ 491705 h 966431"/>
              <a:gd name="connsiteX7" fmla="*/ 280624 w 470405"/>
              <a:gd name="connsiteY7" fmla="*/ 439947 h 966431"/>
              <a:gd name="connsiteX8" fmla="*/ 237492 w 470405"/>
              <a:gd name="connsiteY8" fmla="*/ 388188 h 966431"/>
              <a:gd name="connsiteX9" fmla="*/ 211612 w 470405"/>
              <a:gd name="connsiteY9" fmla="*/ 362309 h 966431"/>
              <a:gd name="connsiteX10" fmla="*/ 185733 w 470405"/>
              <a:gd name="connsiteY10" fmla="*/ 310550 h 966431"/>
              <a:gd name="connsiteX11" fmla="*/ 177107 w 470405"/>
              <a:gd name="connsiteY11" fmla="*/ 120769 h 966431"/>
              <a:gd name="connsiteX12" fmla="*/ 168480 w 470405"/>
              <a:gd name="connsiteY12" fmla="*/ 94890 h 966431"/>
              <a:gd name="connsiteX13" fmla="*/ 151227 w 470405"/>
              <a:gd name="connsiteY13" fmla="*/ 25879 h 966431"/>
              <a:gd name="connsiteX14" fmla="*/ 133975 w 470405"/>
              <a:gd name="connsiteY14" fmla="*/ 0 h 966431"/>
              <a:gd name="connsiteX15" fmla="*/ 56337 w 470405"/>
              <a:gd name="connsiteY15" fmla="*/ 8626 h 966431"/>
              <a:gd name="connsiteX16" fmla="*/ 13205 w 470405"/>
              <a:gd name="connsiteY16" fmla="*/ 120769 h 966431"/>
              <a:gd name="connsiteX17" fmla="*/ 4578 w 470405"/>
              <a:gd name="connsiteY17" fmla="*/ 146649 h 966431"/>
              <a:gd name="connsiteX18" fmla="*/ 13205 w 470405"/>
              <a:gd name="connsiteY18" fmla="*/ 232913 h 966431"/>
              <a:gd name="connsiteX19" fmla="*/ 30458 w 470405"/>
              <a:gd name="connsiteY19" fmla="*/ 284671 h 966431"/>
              <a:gd name="connsiteX20" fmla="*/ 39084 w 470405"/>
              <a:gd name="connsiteY20" fmla="*/ 310550 h 966431"/>
              <a:gd name="connsiteX21" fmla="*/ 56337 w 470405"/>
              <a:gd name="connsiteY21" fmla="*/ 474452 h 966431"/>
              <a:gd name="connsiteX22" fmla="*/ 82216 w 470405"/>
              <a:gd name="connsiteY22" fmla="*/ 517584 h 966431"/>
              <a:gd name="connsiteX23" fmla="*/ 73590 w 470405"/>
              <a:gd name="connsiteY23" fmla="*/ 603849 h 966431"/>
              <a:gd name="connsiteX24" fmla="*/ 56337 w 470405"/>
              <a:gd name="connsiteY24" fmla="*/ 629728 h 966431"/>
              <a:gd name="connsiteX25" fmla="*/ 39084 w 470405"/>
              <a:gd name="connsiteY25" fmla="*/ 681486 h 966431"/>
              <a:gd name="connsiteX26" fmla="*/ 39084 w 470405"/>
              <a:gd name="connsiteY26" fmla="*/ 905773 h 966431"/>
              <a:gd name="connsiteX27" fmla="*/ 64963 w 470405"/>
              <a:gd name="connsiteY27" fmla="*/ 923026 h 966431"/>
              <a:gd name="connsiteX28" fmla="*/ 82216 w 470405"/>
              <a:gd name="connsiteY28" fmla="*/ 948905 h 966431"/>
              <a:gd name="connsiteX29" fmla="*/ 151227 w 470405"/>
              <a:gd name="connsiteY29" fmla="*/ 966158 h 966431"/>
              <a:gd name="connsiteX30" fmla="*/ 228865 w 470405"/>
              <a:gd name="connsiteY30" fmla="*/ 957532 h 966431"/>
              <a:gd name="connsiteX31" fmla="*/ 246118 w 470405"/>
              <a:gd name="connsiteY31" fmla="*/ 931652 h 966431"/>
              <a:gd name="connsiteX32" fmla="*/ 271997 w 470405"/>
              <a:gd name="connsiteY32" fmla="*/ 905773 h 966431"/>
              <a:gd name="connsiteX33" fmla="*/ 280624 w 470405"/>
              <a:gd name="connsiteY33" fmla="*/ 879894 h 966431"/>
              <a:gd name="connsiteX34" fmla="*/ 358261 w 470405"/>
              <a:gd name="connsiteY34" fmla="*/ 836762 h 966431"/>
              <a:gd name="connsiteX35" fmla="*/ 410020 w 470405"/>
              <a:gd name="connsiteY35" fmla="*/ 871267 h 966431"/>
              <a:gd name="connsiteX36" fmla="*/ 470405 w 470405"/>
              <a:gd name="connsiteY36" fmla="*/ 854015 h 966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70405" h="966431">
                <a:moveTo>
                  <a:pt x="470405" y="854015"/>
                </a:moveTo>
                <a:cubicBezTo>
                  <a:pt x="465603" y="810799"/>
                  <a:pt x="468325" y="785903"/>
                  <a:pt x="453152" y="750498"/>
                </a:cubicBezTo>
                <a:cubicBezTo>
                  <a:pt x="448086" y="738678"/>
                  <a:pt x="442515" y="727019"/>
                  <a:pt x="435899" y="715992"/>
                </a:cubicBezTo>
                <a:cubicBezTo>
                  <a:pt x="411596" y="675487"/>
                  <a:pt x="399916" y="669165"/>
                  <a:pt x="384141" y="629728"/>
                </a:cubicBezTo>
                <a:cubicBezTo>
                  <a:pt x="377387" y="612842"/>
                  <a:pt x="371299" y="595612"/>
                  <a:pt x="366888" y="577969"/>
                </a:cubicBezTo>
                <a:cubicBezTo>
                  <a:pt x="358667" y="545088"/>
                  <a:pt x="362283" y="543113"/>
                  <a:pt x="341009" y="517584"/>
                </a:cubicBezTo>
                <a:cubicBezTo>
                  <a:pt x="333199" y="508212"/>
                  <a:pt x="322619" y="501335"/>
                  <a:pt x="315129" y="491705"/>
                </a:cubicBezTo>
                <a:cubicBezTo>
                  <a:pt x="302399" y="475338"/>
                  <a:pt x="295286" y="454609"/>
                  <a:pt x="280624" y="439947"/>
                </a:cubicBezTo>
                <a:cubicBezTo>
                  <a:pt x="205005" y="364328"/>
                  <a:pt x="297550" y="460257"/>
                  <a:pt x="237492" y="388188"/>
                </a:cubicBezTo>
                <a:cubicBezTo>
                  <a:pt x="229682" y="378816"/>
                  <a:pt x="219422" y="371681"/>
                  <a:pt x="211612" y="362309"/>
                </a:cubicBezTo>
                <a:cubicBezTo>
                  <a:pt x="193033" y="340014"/>
                  <a:pt x="194378" y="336485"/>
                  <a:pt x="185733" y="310550"/>
                </a:cubicBezTo>
                <a:cubicBezTo>
                  <a:pt x="182858" y="247290"/>
                  <a:pt x="182157" y="183893"/>
                  <a:pt x="177107" y="120769"/>
                </a:cubicBezTo>
                <a:cubicBezTo>
                  <a:pt x="176382" y="111705"/>
                  <a:pt x="170685" y="103712"/>
                  <a:pt x="168480" y="94890"/>
                </a:cubicBezTo>
                <a:cubicBezTo>
                  <a:pt x="163556" y="75194"/>
                  <a:pt x="161089" y="45603"/>
                  <a:pt x="151227" y="25879"/>
                </a:cubicBezTo>
                <a:cubicBezTo>
                  <a:pt x="146591" y="16606"/>
                  <a:pt x="139726" y="8626"/>
                  <a:pt x="133975" y="0"/>
                </a:cubicBezTo>
                <a:cubicBezTo>
                  <a:pt x="108096" y="2875"/>
                  <a:pt x="81224" y="969"/>
                  <a:pt x="56337" y="8626"/>
                </a:cubicBezTo>
                <a:cubicBezTo>
                  <a:pt x="0" y="25960"/>
                  <a:pt x="20673" y="72224"/>
                  <a:pt x="13205" y="120769"/>
                </a:cubicBezTo>
                <a:cubicBezTo>
                  <a:pt x="11822" y="129757"/>
                  <a:pt x="7454" y="138022"/>
                  <a:pt x="4578" y="146649"/>
                </a:cubicBezTo>
                <a:cubicBezTo>
                  <a:pt x="7454" y="175404"/>
                  <a:pt x="7879" y="204510"/>
                  <a:pt x="13205" y="232913"/>
                </a:cubicBezTo>
                <a:cubicBezTo>
                  <a:pt x="16557" y="250787"/>
                  <a:pt x="24707" y="267418"/>
                  <a:pt x="30458" y="284671"/>
                </a:cubicBezTo>
                <a:lnTo>
                  <a:pt x="39084" y="310550"/>
                </a:lnTo>
                <a:cubicBezTo>
                  <a:pt x="39875" y="323202"/>
                  <a:pt x="34792" y="431361"/>
                  <a:pt x="56337" y="474452"/>
                </a:cubicBezTo>
                <a:cubicBezTo>
                  <a:pt x="63835" y="489449"/>
                  <a:pt x="73590" y="503207"/>
                  <a:pt x="82216" y="517584"/>
                </a:cubicBezTo>
                <a:cubicBezTo>
                  <a:pt x="79341" y="546339"/>
                  <a:pt x="80088" y="575691"/>
                  <a:pt x="73590" y="603849"/>
                </a:cubicBezTo>
                <a:cubicBezTo>
                  <a:pt x="71259" y="613951"/>
                  <a:pt x="60548" y="620254"/>
                  <a:pt x="56337" y="629728"/>
                </a:cubicBezTo>
                <a:cubicBezTo>
                  <a:pt x="48951" y="646346"/>
                  <a:pt x="39084" y="681486"/>
                  <a:pt x="39084" y="681486"/>
                </a:cubicBezTo>
                <a:cubicBezTo>
                  <a:pt x="24631" y="768211"/>
                  <a:pt x="17607" y="787646"/>
                  <a:pt x="39084" y="905773"/>
                </a:cubicBezTo>
                <a:cubicBezTo>
                  <a:pt x="40939" y="915973"/>
                  <a:pt x="56337" y="917275"/>
                  <a:pt x="64963" y="923026"/>
                </a:cubicBezTo>
                <a:cubicBezTo>
                  <a:pt x="70714" y="931652"/>
                  <a:pt x="74120" y="942428"/>
                  <a:pt x="82216" y="948905"/>
                </a:cubicBezTo>
                <a:cubicBezTo>
                  <a:pt x="91060" y="955980"/>
                  <a:pt x="149075" y="965728"/>
                  <a:pt x="151227" y="966158"/>
                </a:cubicBezTo>
                <a:cubicBezTo>
                  <a:pt x="177106" y="963283"/>
                  <a:pt x="204394" y="966431"/>
                  <a:pt x="228865" y="957532"/>
                </a:cubicBezTo>
                <a:cubicBezTo>
                  <a:pt x="238609" y="953989"/>
                  <a:pt x="239481" y="939617"/>
                  <a:pt x="246118" y="931652"/>
                </a:cubicBezTo>
                <a:cubicBezTo>
                  <a:pt x="253928" y="922280"/>
                  <a:pt x="263371" y="914399"/>
                  <a:pt x="271997" y="905773"/>
                </a:cubicBezTo>
                <a:cubicBezTo>
                  <a:pt x="274873" y="897147"/>
                  <a:pt x="274194" y="886324"/>
                  <a:pt x="280624" y="879894"/>
                </a:cubicBezTo>
                <a:cubicBezTo>
                  <a:pt x="310288" y="850230"/>
                  <a:pt x="325717" y="847609"/>
                  <a:pt x="358261" y="836762"/>
                </a:cubicBezTo>
                <a:cubicBezTo>
                  <a:pt x="375514" y="848264"/>
                  <a:pt x="389388" y="873330"/>
                  <a:pt x="410020" y="871267"/>
                </a:cubicBezTo>
                <a:lnTo>
                  <a:pt x="470405" y="854015"/>
                </a:ln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6711351" y="1164566"/>
            <a:ext cx="638355" cy="957829"/>
          </a:xfrm>
          <a:custGeom>
            <a:avLst/>
            <a:gdLst>
              <a:gd name="connsiteX0" fmla="*/ 621102 w 638355"/>
              <a:gd name="connsiteY0" fmla="*/ 828136 h 957829"/>
              <a:gd name="connsiteX1" fmla="*/ 603849 w 638355"/>
              <a:gd name="connsiteY1" fmla="*/ 776377 h 957829"/>
              <a:gd name="connsiteX2" fmla="*/ 586596 w 638355"/>
              <a:gd name="connsiteY2" fmla="*/ 715992 h 957829"/>
              <a:gd name="connsiteX3" fmla="*/ 560717 w 638355"/>
              <a:gd name="connsiteY3" fmla="*/ 690113 h 957829"/>
              <a:gd name="connsiteX4" fmla="*/ 543464 w 638355"/>
              <a:gd name="connsiteY4" fmla="*/ 664234 h 957829"/>
              <a:gd name="connsiteX5" fmla="*/ 508958 w 638355"/>
              <a:gd name="connsiteY5" fmla="*/ 638355 h 957829"/>
              <a:gd name="connsiteX6" fmla="*/ 483079 w 638355"/>
              <a:gd name="connsiteY6" fmla="*/ 621102 h 957829"/>
              <a:gd name="connsiteX7" fmla="*/ 431321 w 638355"/>
              <a:gd name="connsiteY7" fmla="*/ 552091 h 957829"/>
              <a:gd name="connsiteX8" fmla="*/ 379562 w 638355"/>
              <a:gd name="connsiteY8" fmla="*/ 517585 h 957829"/>
              <a:gd name="connsiteX9" fmla="*/ 353683 w 638355"/>
              <a:gd name="connsiteY9" fmla="*/ 439947 h 957829"/>
              <a:gd name="connsiteX10" fmla="*/ 345057 w 638355"/>
              <a:gd name="connsiteY10" fmla="*/ 414068 h 957829"/>
              <a:gd name="connsiteX11" fmla="*/ 336430 w 638355"/>
              <a:gd name="connsiteY11" fmla="*/ 146649 h 957829"/>
              <a:gd name="connsiteX12" fmla="*/ 301924 w 638355"/>
              <a:gd name="connsiteY12" fmla="*/ 86264 h 957829"/>
              <a:gd name="connsiteX13" fmla="*/ 267419 w 638355"/>
              <a:gd name="connsiteY13" fmla="*/ 69011 h 957829"/>
              <a:gd name="connsiteX14" fmla="*/ 241540 w 638355"/>
              <a:gd name="connsiteY14" fmla="*/ 51759 h 957829"/>
              <a:gd name="connsiteX15" fmla="*/ 138023 w 638355"/>
              <a:gd name="connsiteY15" fmla="*/ 25879 h 957829"/>
              <a:gd name="connsiteX16" fmla="*/ 60385 w 638355"/>
              <a:gd name="connsiteY16" fmla="*/ 0 h 957829"/>
              <a:gd name="connsiteX17" fmla="*/ 0 w 638355"/>
              <a:gd name="connsiteY17" fmla="*/ 17253 h 957829"/>
              <a:gd name="connsiteX18" fmla="*/ 8626 w 638355"/>
              <a:gd name="connsiteY18" fmla="*/ 129396 h 957829"/>
              <a:gd name="connsiteX19" fmla="*/ 17253 w 638355"/>
              <a:gd name="connsiteY19" fmla="*/ 163902 h 957829"/>
              <a:gd name="connsiteX20" fmla="*/ 43132 w 638355"/>
              <a:gd name="connsiteY20" fmla="*/ 189781 h 957829"/>
              <a:gd name="connsiteX21" fmla="*/ 77638 w 638355"/>
              <a:gd name="connsiteY21" fmla="*/ 232913 h 957829"/>
              <a:gd name="connsiteX22" fmla="*/ 112143 w 638355"/>
              <a:gd name="connsiteY22" fmla="*/ 284672 h 957829"/>
              <a:gd name="connsiteX23" fmla="*/ 138023 w 638355"/>
              <a:gd name="connsiteY23" fmla="*/ 319177 h 957829"/>
              <a:gd name="connsiteX24" fmla="*/ 181155 w 638355"/>
              <a:gd name="connsiteY24" fmla="*/ 379562 h 957829"/>
              <a:gd name="connsiteX25" fmla="*/ 207034 w 638355"/>
              <a:gd name="connsiteY25" fmla="*/ 431321 h 957829"/>
              <a:gd name="connsiteX26" fmla="*/ 232913 w 638355"/>
              <a:gd name="connsiteY26" fmla="*/ 491706 h 957829"/>
              <a:gd name="connsiteX27" fmla="*/ 241540 w 638355"/>
              <a:gd name="connsiteY27" fmla="*/ 629728 h 957829"/>
              <a:gd name="connsiteX28" fmla="*/ 250166 w 638355"/>
              <a:gd name="connsiteY28" fmla="*/ 672860 h 957829"/>
              <a:gd name="connsiteX29" fmla="*/ 232913 w 638355"/>
              <a:gd name="connsiteY29" fmla="*/ 810883 h 957829"/>
              <a:gd name="connsiteX30" fmla="*/ 250166 w 638355"/>
              <a:gd name="connsiteY30" fmla="*/ 914400 h 957829"/>
              <a:gd name="connsiteX31" fmla="*/ 276045 w 638355"/>
              <a:gd name="connsiteY31" fmla="*/ 931653 h 957829"/>
              <a:gd name="connsiteX32" fmla="*/ 345057 w 638355"/>
              <a:gd name="connsiteY32" fmla="*/ 948906 h 957829"/>
              <a:gd name="connsiteX33" fmla="*/ 474453 w 638355"/>
              <a:gd name="connsiteY33" fmla="*/ 923026 h 957829"/>
              <a:gd name="connsiteX34" fmla="*/ 491706 w 638355"/>
              <a:gd name="connsiteY34" fmla="*/ 897147 h 957829"/>
              <a:gd name="connsiteX35" fmla="*/ 500332 w 638355"/>
              <a:gd name="connsiteY35" fmla="*/ 871268 h 957829"/>
              <a:gd name="connsiteX36" fmla="*/ 526211 w 638355"/>
              <a:gd name="connsiteY36" fmla="*/ 862642 h 957829"/>
              <a:gd name="connsiteX37" fmla="*/ 638355 w 638355"/>
              <a:gd name="connsiteY37" fmla="*/ 854015 h 957829"/>
              <a:gd name="connsiteX38" fmla="*/ 621102 w 638355"/>
              <a:gd name="connsiteY38" fmla="*/ 828136 h 957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638355" h="957829">
                <a:moveTo>
                  <a:pt x="621102" y="828136"/>
                </a:moveTo>
                <a:cubicBezTo>
                  <a:pt x="615351" y="810883"/>
                  <a:pt x="609075" y="793796"/>
                  <a:pt x="603849" y="776377"/>
                </a:cubicBezTo>
                <a:cubicBezTo>
                  <a:pt x="602279" y="771144"/>
                  <a:pt x="591869" y="723901"/>
                  <a:pt x="586596" y="715992"/>
                </a:cubicBezTo>
                <a:cubicBezTo>
                  <a:pt x="579829" y="705841"/>
                  <a:pt x="568527" y="699485"/>
                  <a:pt x="560717" y="690113"/>
                </a:cubicBezTo>
                <a:cubicBezTo>
                  <a:pt x="554080" y="682148"/>
                  <a:pt x="550795" y="671565"/>
                  <a:pt x="543464" y="664234"/>
                </a:cubicBezTo>
                <a:cubicBezTo>
                  <a:pt x="533298" y="654068"/>
                  <a:pt x="520657" y="646712"/>
                  <a:pt x="508958" y="638355"/>
                </a:cubicBezTo>
                <a:cubicBezTo>
                  <a:pt x="500522" y="632329"/>
                  <a:pt x="490015" y="628808"/>
                  <a:pt x="483079" y="621102"/>
                </a:cubicBezTo>
                <a:cubicBezTo>
                  <a:pt x="463843" y="599729"/>
                  <a:pt x="455246" y="568041"/>
                  <a:pt x="431321" y="552091"/>
                </a:cubicBezTo>
                <a:lnTo>
                  <a:pt x="379562" y="517585"/>
                </a:lnTo>
                <a:lnTo>
                  <a:pt x="353683" y="439947"/>
                </a:lnTo>
                <a:lnTo>
                  <a:pt x="345057" y="414068"/>
                </a:lnTo>
                <a:cubicBezTo>
                  <a:pt x="342181" y="324928"/>
                  <a:pt x="344047" y="235509"/>
                  <a:pt x="336430" y="146649"/>
                </a:cubicBezTo>
                <a:cubicBezTo>
                  <a:pt x="335934" y="140862"/>
                  <a:pt x="309063" y="92213"/>
                  <a:pt x="301924" y="86264"/>
                </a:cubicBezTo>
                <a:cubicBezTo>
                  <a:pt x="292045" y="78032"/>
                  <a:pt x="278584" y="75391"/>
                  <a:pt x="267419" y="69011"/>
                </a:cubicBezTo>
                <a:cubicBezTo>
                  <a:pt x="258418" y="63867"/>
                  <a:pt x="251014" y="55970"/>
                  <a:pt x="241540" y="51759"/>
                </a:cubicBezTo>
                <a:cubicBezTo>
                  <a:pt x="200529" y="33532"/>
                  <a:pt x="181425" y="33113"/>
                  <a:pt x="138023" y="25879"/>
                </a:cubicBezTo>
                <a:cubicBezTo>
                  <a:pt x="124311" y="20394"/>
                  <a:pt x="78960" y="0"/>
                  <a:pt x="60385" y="0"/>
                </a:cubicBezTo>
                <a:cubicBezTo>
                  <a:pt x="49549" y="0"/>
                  <a:pt x="12207" y="13184"/>
                  <a:pt x="0" y="17253"/>
                </a:cubicBezTo>
                <a:cubicBezTo>
                  <a:pt x="2875" y="54634"/>
                  <a:pt x="4245" y="92161"/>
                  <a:pt x="8626" y="129396"/>
                </a:cubicBezTo>
                <a:cubicBezTo>
                  <a:pt x="10011" y="141171"/>
                  <a:pt x="11371" y="153608"/>
                  <a:pt x="17253" y="163902"/>
                </a:cubicBezTo>
                <a:cubicBezTo>
                  <a:pt x="23306" y="174494"/>
                  <a:pt x="35099" y="180600"/>
                  <a:pt x="43132" y="189781"/>
                </a:cubicBezTo>
                <a:cubicBezTo>
                  <a:pt x="55256" y="203637"/>
                  <a:pt x="66809" y="218022"/>
                  <a:pt x="77638" y="232913"/>
                </a:cubicBezTo>
                <a:cubicBezTo>
                  <a:pt x="89834" y="249682"/>
                  <a:pt x="99701" y="268084"/>
                  <a:pt x="112143" y="284672"/>
                </a:cubicBezTo>
                <a:cubicBezTo>
                  <a:pt x="120770" y="296174"/>
                  <a:pt x="130403" y="306985"/>
                  <a:pt x="138023" y="319177"/>
                </a:cubicBezTo>
                <a:cubicBezTo>
                  <a:pt x="175873" y="379736"/>
                  <a:pt x="131817" y="330225"/>
                  <a:pt x="181155" y="379562"/>
                </a:cubicBezTo>
                <a:cubicBezTo>
                  <a:pt x="196969" y="427009"/>
                  <a:pt x="180279" y="384500"/>
                  <a:pt x="207034" y="431321"/>
                </a:cubicBezTo>
                <a:cubicBezTo>
                  <a:pt x="224091" y="461170"/>
                  <a:pt x="223235" y="462670"/>
                  <a:pt x="232913" y="491706"/>
                </a:cubicBezTo>
                <a:cubicBezTo>
                  <a:pt x="235789" y="537713"/>
                  <a:pt x="237170" y="583839"/>
                  <a:pt x="241540" y="629728"/>
                </a:cubicBezTo>
                <a:cubicBezTo>
                  <a:pt x="242930" y="644324"/>
                  <a:pt x="250166" y="658198"/>
                  <a:pt x="250166" y="672860"/>
                </a:cubicBezTo>
                <a:cubicBezTo>
                  <a:pt x="250166" y="714336"/>
                  <a:pt x="240017" y="768262"/>
                  <a:pt x="232913" y="810883"/>
                </a:cubicBezTo>
                <a:cubicBezTo>
                  <a:pt x="238664" y="845389"/>
                  <a:pt x="238400" y="881456"/>
                  <a:pt x="250166" y="914400"/>
                </a:cubicBezTo>
                <a:cubicBezTo>
                  <a:pt x="253653" y="924164"/>
                  <a:pt x="266302" y="928110"/>
                  <a:pt x="276045" y="931653"/>
                </a:cubicBezTo>
                <a:cubicBezTo>
                  <a:pt x="298329" y="939756"/>
                  <a:pt x="345057" y="948906"/>
                  <a:pt x="345057" y="948906"/>
                </a:cubicBezTo>
                <a:cubicBezTo>
                  <a:pt x="392491" y="944953"/>
                  <a:pt x="439650" y="957829"/>
                  <a:pt x="474453" y="923026"/>
                </a:cubicBezTo>
                <a:cubicBezTo>
                  <a:pt x="481784" y="915695"/>
                  <a:pt x="485955" y="905773"/>
                  <a:pt x="491706" y="897147"/>
                </a:cubicBezTo>
                <a:cubicBezTo>
                  <a:pt x="494581" y="888521"/>
                  <a:pt x="493902" y="877698"/>
                  <a:pt x="500332" y="871268"/>
                </a:cubicBezTo>
                <a:cubicBezTo>
                  <a:pt x="506762" y="864838"/>
                  <a:pt x="517188" y="863770"/>
                  <a:pt x="526211" y="862642"/>
                </a:cubicBezTo>
                <a:cubicBezTo>
                  <a:pt x="563413" y="857992"/>
                  <a:pt x="600974" y="856891"/>
                  <a:pt x="638355" y="854015"/>
                </a:cubicBezTo>
                <a:lnTo>
                  <a:pt x="621102" y="828136"/>
                </a:ln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214422"/>
            <a:ext cx="86439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Если выделить передаточные функции объекта по переменной </a:t>
            </a:r>
            <a:r>
              <a:rPr lang="ru-RU" sz="2400" dirty="0" err="1" smtClean="0"/>
              <a:t>х</a:t>
            </a:r>
            <a:r>
              <a:rPr lang="ru-RU" sz="2400" dirty="0" smtClean="0"/>
              <a:t>(</a:t>
            </a:r>
            <a:r>
              <a:rPr lang="ru-RU" sz="2400" dirty="0" err="1" smtClean="0"/>
              <a:t>р</a:t>
            </a:r>
            <a:r>
              <a:rPr lang="ru-RU" dirty="0" smtClean="0"/>
              <a:t>) и по переменной </a:t>
            </a:r>
            <a:r>
              <a:rPr lang="ru-RU" sz="2400" dirty="0" err="1" smtClean="0"/>
              <a:t>u</a:t>
            </a:r>
            <a:r>
              <a:rPr lang="ru-RU" sz="2400" dirty="0" smtClean="0"/>
              <a:t>(</a:t>
            </a:r>
            <a:r>
              <a:rPr lang="ru-RU" sz="2400" dirty="0" err="1" smtClean="0"/>
              <a:t>р</a:t>
            </a:r>
            <a:r>
              <a:rPr lang="ru-RU" sz="2400" dirty="0" smtClean="0"/>
              <a:t>)</a:t>
            </a:r>
            <a:r>
              <a:rPr lang="ru-RU" dirty="0" smtClean="0"/>
              <a:t>:</a:t>
            </a:r>
            <a:endParaRPr lang="ru-RU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57166"/>
            <a:ext cx="64198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071678"/>
            <a:ext cx="70485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428596" y="3071810"/>
            <a:ext cx="26370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то получается уравнение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3429000"/>
            <a:ext cx="3929090" cy="385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Рисунок 8" descr="00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6050" y="4357694"/>
            <a:ext cx="4163063" cy="17878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74</Words>
  <PresentationFormat>Экран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Пример  к практическому занятию №1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  к практическому занятию №1</dc:title>
  <dc:creator>Администратор</dc:creator>
  <cp:lastModifiedBy>DNA7 X86</cp:lastModifiedBy>
  <cp:revision>11</cp:revision>
  <dcterms:created xsi:type="dcterms:W3CDTF">2021-11-02T21:01:04Z</dcterms:created>
  <dcterms:modified xsi:type="dcterms:W3CDTF">2021-11-02T21:32:46Z</dcterms:modified>
</cp:coreProperties>
</file>